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88127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driver does well in driving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know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worried,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rich man says in a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voice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                  B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	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C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	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266573"/>
            <a:ext cx="11485848" cy="1531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5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考查疑问词辨析。句意：我不知道你为什么担心。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什么时候；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怎样；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driver does well in driving.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可知，富人觉得他的车夫很擅长驾车，他不理解为什么农民会担心他到不了楚国。故选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4390" y="18096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4705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glad	   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quiet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29653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考查形容词辨析。句意：那富人用生气的声调说。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难过的；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driver does well in driving. I don’t know ... you are worried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可知，富人觉得他的车夫很擅长驾车，农民却说他到不了楚国。由此推测，富人说话的时候应该很生气。故选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1753" y="387728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40786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41632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should work out a right way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the right way, the more you do, the farther you will be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beside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023648"/>
            <a:ext cx="11485848" cy="241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考查介词辨析。句意：人们在做事之前应该想出一条正确的路线。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beside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除此以外，还有；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31855" y="3336087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4178500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567000" cy="37914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right way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more you do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farther you will be.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有正确的路线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你做得越多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你会走得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离目标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越远。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284984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806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567000" cy="3248986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4768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句是含有比较状语从句的主从复合句。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more ... the more ...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就越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。例如：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harder you works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greater progress you will make.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你学习越努力，取得的进步就会越大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016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6224"/>
            <a:ext cx="11485848" cy="317285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4217"/>
            <a:ext cx="11485848" cy="32448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辕北辙的核心启示是方向决定成败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行动必须与目标保持一致。即使拥有优良条件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如快马、充足路费、娴熟车夫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若方向错误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付出会越多反而离目标越远。通过阅读文章可以培养学生的思维品质。</a:t>
            </a:r>
            <a:endParaRPr lang="zh-CN" altLang="zh-CN" sz="35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素养考向.eps" descr="id:21474873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1630" y="1096364"/>
            <a:ext cx="3061288" cy="59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234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5" y="1124744"/>
            <a:ext cx="11512137" cy="4752528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13" y="836712"/>
            <a:ext cx="1922369" cy="6480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42" y="1250448"/>
            <a:ext cx="495300" cy="38100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962144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形填空考查语言在特定语境中的运用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所以句子内部、句与句之间以及段与段之间往往存在一定的逻辑关系。常见的表示逻辑关系的词语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/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表示转折的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but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however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other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hand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at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same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time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表示递进的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and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besides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moreover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further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even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’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more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addition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en-US" sz="3500"/>
          </a:p>
        </p:txBody>
      </p:sp>
    </p:spTree>
    <p:extLst>
      <p:ext uri="{BB962C8B-B14F-4D97-AF65-F5344CB8AC3E}">
        <p14:creationId xmlns:p14="http://schemas.microsoft.com/office/powerpoint/2010/main" val="2503139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124744"/>
            <a:ext cx="11512136" cy="388843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962144"/>
            <a:ext cx="11485848" cy="4029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/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en-US" altLang="zh-CN" sz="35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表示让步的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though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although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while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even</a:t>
            </a:r>
            <a:r>
              <a:rPr lang="en-US" altLang="zh-CN" sz="35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if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even</a:t>
            </a:r>
            <a:r>
              <a:rPr lang="en-US" altLang="zh-CN" sz="35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though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in</a:t>
            </a:r>
            <a:r>
              <a:rPr lang="en-US" altLang="zh-CN" sz="35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spite</a:t>
            </a:r>
            <a:r>
              <a:rPr lang="en-US" altLang="zh-CN" sz="35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en-US" altLang="zh-CN" sz="35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表示因果的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since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as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for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therefore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thus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as</a:t>
            </a:r>
            <a:r>
              <a:rPr lang="en-US" altLang="zh-CN" sz="35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35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result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because</a:t>
            </a:r>
            <a:r>
              <a:rPr lang="en-US" altLang="zh-CN" sz="35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5.</a:t>
            </a:r>
            <a:r>
              <a:rPr lang="en-US" altLang="zh-CN" sz="35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表示条件的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if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unless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once</a:t>
            </a:r>
            <a:r>
              <a:rPr lang="en-US" altLang="zh-CN" sz="35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6.</a:t>
            </a:r>
            <a:r>
              <a:rPr lang="en-US" altLang="zh-CN" sz="35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表示时间的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as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while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before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after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until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ea typeface="Times New Roman" panose="02020603050405020304" pitchFamily="18" charset="0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as</a:t>
            </a:r>
            <a:r>
              <a:rPr lang="en-US" altLang="zh-CN" sz="35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soon</a:t>
            </a:r>
            <a:r>
              <a:rPr lang="en-US" altLang="zh-CN" sz="35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</a:rPr>
              <a:t>as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en-US" sz="3500"/>
          </a:p>
        </p:txBody>
      </p:sp>
    </p:spTree>
    <p:extLst>
      <p:ext uri="{BB962C8B-B14F-4D97-AF65-F5344CB8AC3E}">
        <p14:creationId xmlns:p14="http://schemas.microsoft.com/office/powerpoint/2010/main" val="1576914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96155"/>
            <a:ext cx="11485848" cy="130870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245919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南辕北辙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这个成语故事。通过这个故事来告诉我们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我们应该在做事之前设定一个正确的目标。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4222998" y="4766199"/>
            <a:ext cx="762370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江苏无锡江阴华士实验中学调研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296423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8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0977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rich man wants to go to State Chu, a country in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makes his carriage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马车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 for the north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way, he meets a local farmer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 short talk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farmer asks him where he is going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man answers,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going to State Chu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1139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east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south   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west	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north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44785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考查名词辨析。句意：一个富人想去楚国，那是在南方的一个国家，但是他让他的马车往北方去了。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东方；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南方；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西方；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北方。根据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makes his carriage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head for the north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表转折，由此推测他想去的地方应该在南方。故选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3743" y="301871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593370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0977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rich man wants to go to State Chu, a country in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makes his carriage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马车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 for the north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way, he meets a local farmer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 short talk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farmer asks him where he is going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man answers,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going to State Chu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3057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starts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waits	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stops	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hurries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1579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考查动词辨析。句意：在路上，他遇见一个当地农民，就停下来聊了一会儿。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等待；</a:t>
            </a:r>
            <a:r>
              <a:rPr lang="en-US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急忙。此处表示他在路上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遇见一个当地农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为某事停下来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民，就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停下来聊了一会儿。故选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888" y="30378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  <p:pic>
        <p:nvPicPr>
          <p:cNvPr id="6" name="箭头右.eps" descr="id:21474880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79532" y="4791671"/>
            <a:ext cx="344627" cy="247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02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farmer is surprised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asks,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why do you make your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opposite way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map                    B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traffic	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C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	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3170" y="196333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4916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考查名词辨析。句意：那你为什么要走相反的路呢？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map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地图；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traffic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交通；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拜访；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路。根据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rich man wants to go to State Chu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country in the...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makes his carriage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马车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head for the north.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可知，富人想去南方，而马车却往北方去，这个人询问他为什么会走相反的路。故选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4092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answers,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doesn’t matter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horse can run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       B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       C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away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D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ahead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996952"/>
            <a:ext cx="11485848" cy="295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考查副词辨析。句意：我的马可以跑得很快。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fast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快；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回原处；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ahead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向前。根据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doesn’t matter. My horse can run...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我的马可以跑得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</a:t>
            </a:r>
            <a:endParaRPr lang="en-US" altLang="zh-CN" sz="3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9158" y="23238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cs typeface="Times New Roman" panose="02020603050405020304" pitchFamily="18" charset="0"/>
              </a:rPr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91472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“Oh, it’s not right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wrong way, your horse will take you far away 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State Chu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carriage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worry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 money and food for the trip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3807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above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inside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	 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6702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考查介词辨析。句意：看我的马车里面。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上方；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之上。根据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Look...my carriage. Don’t worry. I ... a lot of money and food for the trip.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可推测，此处这个富人是让这个农民看他的马车里面有足够多的钱和食物。故选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8314" y="304539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50338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“Oh, it’s not right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wrong way, your horse will take you far away 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State Chu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“Look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carriage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worry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 money and food for the trip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7496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collect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	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prepare	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35383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考查动词辨析。句意：为了这个行程我准备了许多钱和食物。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收集；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找到。故选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63495" y="30561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1914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769202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I know you have enough money for travelling, but you are travelling in the wrong way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You’ll waste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浪费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money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 never get there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sz="240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    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	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	       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8887" y="203357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 sz="180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46802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考查连词辨析。句意：你将会浪费你的钱，因为你永远都不会到那儿！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you are travelling in the wrong way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 waste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浪费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money...you’ll never get there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可知，富人走错了路，会浪费钱，因为他永远到不了楚国。故选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65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1246</Words>
  <Application>Microsoft Office PowerPoint</Application>
  <PresentationFormat>自定义</PresentationFormat>
  <Paragraphs>57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485</cp:revision>
  <dcterms:created xsi:type="dcterms:W3CDTF">2020-11-06T05:24:00Z</dcterms:created>
  <dcterms:modified xsi:type="dcterms:W3CDTF">2025-09-13T05:49:20Z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